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9750"/>
  <p:notesSz cx="7556500" cy="10699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62850" cy="106965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5650" y="-35886"/>
            <a:ext cx="5891530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fox@houseoflazarus.com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5253" y="9510705"/>
            <a:ext cx="5112385" cy="107823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 marL="287655" marR="325120">
              <a:lnSpc>
                <a:spcPts val="1350"/>
              </a:lnSpc>
              <a:spcBef>
                <a:spcPts val="295"/>
              </a:spcBef>
            </a:pPr>
            <a:r>
              <a:rPr dirty="0" sz="1250" b="1">
                <a:latin typeface="Arial"/>
                <a:cs typeface="Arial"/>
              </a:rPr>
              <a:t>Please</a:t>
            </a:r>
            <a:r>
              <a:rPr dirty="0" sz="1250" spc="4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contact</a:t>
            </a:r>
            <a:r>
              <a:rPr dirty="0" sz="1250" spc="4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House</a:t>
            </a:r>
            <a:r>
              <a:rPr dirty="0" sz="1250" spc="4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of</a:t>
            </a:r>
            <a:r>
              <a:rPr dirty="0" sz="1250" spc="5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Lazarus</a:t>
            </a:r>
            <a:r>
              <a:rPr dirty="0" sz="1250" spc="4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for</a:t>
            </a:r>
            <a:r>
              <a:rPr dirty="0" sz="1250" spc="4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further</a:t>
            </a:r>
            <a:r>
              <a:rPr dirty="0" sz="1250" spc="4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information</a:t>
            </a:r>
            <a:r>
              <a:rPr dirty="0" sz="1250" spc="50" b="1">
                <a:latin typeface="Arial"/>
                <a:cs typeface="Arial"/>
              </a:rPr>
              <a:t> </a:t>
            </a:r>
            <a:r>
              <a:rPr dirty="0" sz="1250" spc="-25" b="1">
                <a:latin typeface="Arial"/>
                <a:cs typeface="Arial"/>
              </a:rPr>
              <a:t>at </a:t>
            </a:r>
            <a:r>
              <a:rPr dirty="0" sz="1250" b="1">
                <a:latin typeface="Arial"/>
                <a:cs typeface="Arial"/>
              </a:rPr>
              <a:t>613-</a:t>
            </a:r>
            <a:r>
              <a:rPr dirty="0" sz="1250" spc="3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989-</a:t>
            </a:r>
            <a:r>
              <a:rPr dirty="0" sz="1250" spc="-20" b="1">
                <a:latin typeface="Arial"/>
                <a:cs typeface="Arial"/>
              </a:rPr>
              <a:t>3830</a:t>
            </a:r>
            <a:endParaRPr sz="1250">
              <a:latin typeface="Arial"/>
              <a:cs typeface="Arial"/>
            </a:endParaRPr>
          </a:p>
          <a:p>
            <a:pPr algn="ctr" marL="12065" marR="5080">
              <a:lnSpc>
                <a:spcPts val="1350"/>
              </a:lnSpc>
              <a:spcBef>
                <a:spcPts val="5"/>
              </a:spcBef>
            </a:pPr>
            <a:r>
              <a:rPr dirty="0" sz="1250" b="1">
                <a:latin typeface="Arial"/>
                <a:cs typeface="Arial"/>
              </a:rPr>
              <a:t>St.</a:t>
            </a:r>
            <a:r>
              <a:rPr dirty="0" sz="1250" spc="3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James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Anglican</a:t>
            </a:r>
            <a:r>
              <a:rPr dirty="0" sz="1250" spc="3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Church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-</a:t>
            </a:r>
            <a:r>
              <a:rPr dirty="0" sz="1250" spc="3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20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High</a:t>
            </a:r>
            <a:r>
              <a:rPr dirty="0" sz="1250" spc="3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St.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Morrisburg</a:t>
            </a:r>
            <a:r>
              <a:rPr dirty="0" sz="1250" spc="43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613-543-</a:t>
            </a:r>
            <a:r>
              <a:rPr dirty="0" sz="1250" spc="-20" b="1">
                <a:latin typeface="Arial"/>
                <a:cs typeface="Arial"/>
              </a:rPr>
              <a:t>3904 </a:t>
            </a:r>
            <a:r>
              <a:rPr dirty="0" sz="1250" b="1">
                <a:latin typeface="Arial"/>
                <a:cs typeface="Arial"/>
              </a:rPr>
              <a:t>Martha’s</a:t>
            </a:r>
            <a:r>
              <a:rPr dirty="0" sz="1250" spc="3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Drop-in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Lunch: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June</a:t>
            </a:r>
            <a:r>
              <a:rPr dirty="0" sz="1250" spc="43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4th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and</a:t>
            </a:r>
            <a:r>
              <a:rPr dirty="0" sz="1250" spc="3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18th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from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11:30am</a:t>
            </a:r>
            <a:r>
              <a:rPr dirty="0" sz="1250" spc="3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-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spc="-25" b="1">
                <a:latin typeface="Arial"/>
                <a:cs typeface="Arial"/>
              </a:rPr>
              <a:t>1pm </a:t>
            </a:r>
            <a:r>
              <a:rPr dirty="0" sz="1250" b="1">
                <a:latin typeface="Arial"/>
                <a:cs typeface="Arial"/>
              </a:rPr>
              <a:t>Martha’s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Closet: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Saturday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June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26th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from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9am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-11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spc="-25" b="1">
                <a:latin typeface="Arial"/>
                <a:cs typeface="Arial"/>
              </a:rPr>
              <a:t>am</a:t>
            </a:r>
            <a:endParaRPr sz="1250">
              <a:latin typeface="Arial"/>
              <a:cs typeface="Arial"/>
            </a:endParaRPr>
          </a:p>
          <a:p>
            <a:pPr algn="ctr">
              <a:lnSpc>
                <a:spcPts val="1330"/>
              </a:lnSpc>
            </a:pPr>
            <a:r>
              <a:rPr dirty="0" sz="1250" b="1">
                <a:latin typeface="Arial"/>
                <a:cs typeface="Arial"/>
              </a:rPr>
              <a:t>(Free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clothing</a:t>
            </a:r>
            <a:r>
              <a:rPr dirty="0" sz="1250" spc="4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for</a:t>
            </a:r>
            <a:r>
              <a:rPr dirty="0" sz="1250" spc="4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men,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women</a:t>
            </a:r>
            <a:r>
              <a:rPr dirty="0" sz="1250" spc="4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and</a:t>
            </a:r>
            <a:r>
              <a:rPr dirty="0" sz="1250" spc="45" b="1">
                <a:latin typeface="Arial"/>
                <a:cs typeface="Arial"/>
              </a:rPr>
              <a:t> </a:t>
            </a:r>
            <a:r>
              <a:rPr dirty="0" sz="1250" spc="-10" b="1">
                <a:latin typeface="Arial"/>
                <a:cs typeface="Arial"/>
              </a:rPr>
              <a:t>children)</a:t>
            </a:r>
            <a:endParaRPr sz="12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105" y="1351439"/>
            <a:ext cx="3623310" cy="948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95"/>
              </a:lnSpc>
              <a:spcBef>
                <a:spcPts val="100"/>
              </a:spcBef>
            </a:pPr>
            <a:r>
              <a:rPr dirty="0" sz="1300" b="1">
                <a:latin typeface="Arial"/>
                <a:cs typeface="Arial"/>
              </a:rPr>
              <a:t>Every</a:t>
            </a:r>
            <a:r>
              <a:rPr dirty="0" sz="1300" spc="-3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Monday</a:t>
            </a:r>
            <a:r>
              <a:rPr dirty="0" sz="1300" spc="-3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from</a:t>
            </a:r>
            <a:r>
              <a:rPr dirty="0" sz="1300" spc="-30" b="1">
                <a:latin typeface="Arial"/>
                <a:cs typeface="Arial"/>
              </a:rPr>
              <a:t> </a:t>
            </a:r>
            <a:r>
              <a:rPr dirty="0" sz="1300" spc="-20" b="1">
                <a:latin typeface="Arial"/>
                <a:cs typeface="Arial"/>
              </a:rPr>
              <a:t>8:30am-10am</a:t>
            </a:r>
            <a:endParaRPr sz="1300">
              <a:latin typeface="Arial"/>
              <a:cs typeface="Arial"/>
            </a:endParaRPr>
          </a:p>
          <a:p>
            <a:pPr algn="ctr" marL="12065" marR="5080">
              <a:lnSpc>
                <a:spcPts val="1430"/>
              </a:lnSpc>
              <a:spcBef>
                <a:spcPts val="90"/>
              </a:spcBef>
            </a:pP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drop-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includes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free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breakfast,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well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as</a:t>
            </a:r>
            <a:r>
              <a:rPr dirty="0" sz="1300" spc="-25">
                <a:latin typeface="Arial"/>
                <a:cs typeface="Arial"/>
              </a:rPr>
              <a:t> an </a:t>
            </a:r>
            <a:r>
              <a:rPr dirty="0" sz="1300" spc="-10">
                <a:latin typeface="Arial"/>
                <a:cs typeface="Arial"/>
              </a:rPr>
              <a:t>opportunity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socialize,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play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Bingo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or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get </a:t>
            </a:r>
            <a:r>
              <a:rPr dirty="0" sz="1300" spc="-10">
                <a:latin typeface="Arial"/>
                <a:cs typeface="Arial"/>
              </a:rPr>
              <a:t>information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about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local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services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resources.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390"/>
              </a:lnSpc>
            </a:pPr>
            <a:r>
              <a:rPr dirty="0" sz="1300">
                <a:latin typeface="Arial"/>
                <a:cs typeface="Arial"/>
              </a:rPr>
              <a:t>Everyone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welcome!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797" y="2431313"/>
            <a:ext cx="3567429" cy="621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750"/>
              </a:lnSpc>
              <a:spcBef>
                <a:spcPts val="100"/>
              </a:spcBef>
            </a:pPr>
            <a:r>
              <a:rPr dirty="0" sz="1500" spc="-10" b="1">
                <a:latin typeface="Arial"/>
                <a:cs typeface="Arial"/>
              </a:rPr>
              <a:t>Drop-</a:t>
            </a:r>
            <a:r>
              <a:rPr dirty="0" sz="1500" b="1">
                <a:latin typeface="Arial"/>
                <a:cs typeface="Arial"/>
              </a:rPr>
              <a:t>in</a:t>
            </a:r>
            <a:r>
              <a:rPr dirty="0" sz="1500" spc="-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Lunch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445"/>
              </a:lnSpc>
            </a:pPr>
            <a:r>
              <a:rPr dirty="0" sz="1300" b="1">
                <a:latin typeface="Arial"/>
                <a:cs typeface="Arial"/>
              </a:rPr>
              <a:t>Thursday</a:t>
            </a:r>
            <a:r>
              <a:rPr dirty="0" sz="1300" spc="-4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June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11th</a:t>
            </a:r>
            <a:r>
              <a:rPr dirty="0" sz="1300" spc="-4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and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25rd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-</a:t>
            </a:r>
            <a:r>
              <a:rPr dirty="0" sz="1300" spc="-4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11:30am-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spc="-25" b="1">
                <a:latin typeface="Arial"/>
                <a:cs typeface="Arial"/>
              </a:rPr>
              <a:t>1pm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495"/>
              </a:lnSpc>
            </a:pPr>
            <a:r>
              <a:rPr dirty="0" sz="1300">
                <a:latin typeface="Arial"/>
                <a:cs typeface="Arial"/>
              </a:rPr>
              <a:t>Food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Fellowship,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everyone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is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welcome.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187" y="3184072"/>
            <a:ext cx="3604895" cy="17075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75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Advocacy</a:t>
            </a:r>
            <a:r>
              <a:rPr dirty="0" sz="1500" spc="-9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Centre</a:t>
            </a:r>
            <a:endParaRPr sz="1500">
              <a:latin typeface="Arial"/>
              <a:cs typeface="Arial"/>
            </a:endParaRPr>
          </a:p>
          <a:p>
            <a:pPr algn="ctr" marL="12065" marR="5080">
              <a:lnSpc>
                <a:spcPts val="1430"/>
              </a:lnSpc>
              <a:spcBef>
                <a:spcPts val="105"/>
              </a:spcBef>
            </a:pPr>
            <a:r>
              <a:rPr dirty="0" sz="1300">
                <a:latin typeface="Arial"/>
                <a:cs typeface="Arial"/>
              </a:rPr>
              <a:t>Do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you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need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assistance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figuring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out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where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get </a:t>
            </a:r>
            <a:r>
              <a:rPr dirty="0" sz="1300">
                <a:latin typeface="Arial"/>
                <a:cs typeface="Arial"/>
              </a:rPr>
              <a:t>help?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Are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you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aware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what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services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might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be </a:t>
            </a:r>
            <a:r>
              <a:rPr dirty="0" sz="1300">
                <a:latin typeface="Arial"/>
                <a:cs typeface="Arial"/>
              </a:rPr>
              <a:t>available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you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financial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crisis?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Maybe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you </a:t>
            </a:r>
            <a:r>
              <a:rPr dirty="0" sz="1300">
                <a:latin typeface="Arial"/>
                <a:cs typeface="Arial"/>
              </a:rPr>
              <a:t>need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help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filling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out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paperwork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or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navigating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an </a:t>
            </a:r>
            <a:r>
              <a:rPr dirty="0" sz="1300">
                <a:latin typeface="Arial"/>
                <a:cs typeface="Arial"/>
              </a:rPr>
              <a:t>online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form?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can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offer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non-</a:t>
            </a:r>
            <a:r>
              <a:rPr dirty="0" sz="1300" spc="-10">
                <a:latin typeface="Arial"/>
                <a:cs typeface="Arial"/>
              </a:rPr>
              <a:t>judgmental </a:t>
            </a:r>
            <a:r>
              <a:rPr dirty="0" sz="1300">
                <a:latin typeface="Arial"/>
                <a:cs typeface="Arial"/>
              </a:rPr>
              <a:t>assistance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help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you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access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services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available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you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community.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One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one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support!</a:t>
            </a:r>
            <a:endParaRPr sz="1300">
              <a:latin typeface="Arial"/>
              <a:cs typeface="Arial"/>
            </a:endParaRPr>
          </a:p>
          <a:p>
            <a:pPr algn="ctr" marR="175895">
              <a:lnSpc>
                <a:spcPts val="1375"/>
              </a:lnSpc>
            </a:pPr>
            <a:r>
              <a:rPr dirty="0" sz="1300" b="1">
                <a:latin typeface="Arial"/>
                <a:cs typeface="Arial"/>
              </a:rPr>
              <a:t>Call</a:t>
            </a:r>
            <a:r>
              <a:rPr dirty="0" sz="1300" spc="-3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and</a:t>
            </a:r>
            <a:r>
              <a:rPr dirty="0" sz="1300" spc="-3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book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an</a:t>
            </a:r>
            <a:r>
              <a:rPr dirty="0" sz="1300" spc="-3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appointment.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807" y="5023090"/>
            <a:ext cx="3503929" cy="1344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75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Legal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Clinic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445"/>
              </a:lnSpc>
            </a:pPr>
            <a:r>
              <a:rPr dirty="0" sz="1300" b="1">
                <a:latin typeface="Arial"/>
                <a:cs typeface="Arial"/>
              </a:rPr>
              <a:t>June</a:t>
            </a:r>
            <a:r>
              <a:rPr dirty="0" sz="1300" spc="-2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9th</a:t>
            </a:r>
            <a:r>
              <a:rPr dirty="0" sz="1300" spc="330" b="1">
                <a:latin typeface="Arial"/>
                <a:cs typeface="Arial"/>
              </a:rPr>
              <a:t> </a:t>
            </a:r>
            <a:r>
              <a:rPr dirty="0" sz="1300" spc="-20" b="1">
                <a:latin typeface="Arial"/>
                <a:cs typeface="Arial"/>
              </a:rPr>
              <a:t>9:30-12:00</a:t>
            </a:r>
            <a:endParaRPr sz="1300">
              <a:latin typeface="Arial"/>
              <a:cs typeface="Arial"/>
            </a:endParaRPr>
          </a:p>
          <a:p>
            <a:pPr algn="ctr" marL="12065" marR="5080">
              <a:lnSpc>
                <a:spcPts val="1430"/>
              </a:lnSpc>
              <a:spcBef>
                <a:spcPts val="90"/>
              </a:spcBef>
            </a:pPr>
            <a:r>
              <a:rPr dirty="0" sz="1300">
                <a:latin typeface="Arial"/>
                <a:cs typeface="Arial"/>
              </a:rPr>
              <a:t>Roy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McMurtry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Legal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Clinic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serves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low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income individuals,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groups,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service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providers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25">
                <a:latin typeface="Arial"/>
                <a:cs typeface="Arial"/>
              </a:rPr>
              <a:t> the </a:t>
            </a:r>
            <a:r>
              <a:rPr dirty="0" sz="1300">
                <a:latin typeface="Arial"/>
                <a:cs typeface="Arial"/>
              </a:rPr>
              <a:t>counties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Stormont,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Dundas,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Glengarry. </a:t>
            </a:r>
            <a:r>
              <a:rPr dirty="0" sz="1300">
                <a:latin typeface="Arial"/>
                <a:cs typeface="Arial"/>
              </a:rPr>
              <a:t>Also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available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virtually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by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appointment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other </a:t>
            </a:r>
            <a:r>
              <a:rPr dirty="0" sz="1300">
                <a:latin typeface="Arial"/>
                <a:cs typeface="Arial"/>
              </a:rPr>
              <a:t>Tuesday</a:t>
            </a:r>
            <a:r>
              <a:rPr dirty="0" sz="1300" spc="-7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mornings.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187" y="6500022"/>
            <a:ext cx="3484879" cy="1344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75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Community</a:t>
            </a:r>
            <a:r>
              <a:rPr dirty="0" sz="1500" spc="-9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Kitchen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445"/>
              </a:lnSpc>
            </a:pPr>
            <a:r>
              <a:rPr dirty="0" sz="1300" b="1">
                <a:latin typeface="Arial"/>
                <a:cs typeface="Arial"/>
              </a:rPr>
              <a:t>Friday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June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19th</a:t>
            </a:r>
            <a:r>
              <a:rPr dirty="0" sz="1300" spc="29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at</a:t>
            </a:r>
            <a:r>
              <a:rPr dirty="0" sz="1300" spc="-35" b="1">
                <a:latin typeface="Arial"/>
                <a:cs typeface="Arial"/>
              </a:rPr>
              <a:t> </a:t>
            </a:r>
            <a:r>
              <a:rPr dirty="0" sz="1300" spc="-20" b="1">
                <a:latin typeface="Arial"/>
                <a:cs typeface="Arial"/>
              </a:rPr>
              <a:t>11am</a:t>
            </a:r>
            <a:endParaRPr sz="1300">
              <a:latin typeface="Arial"/>
              <a:cs typeface="Arial"/>
            </a:endParaRPr>
          </a:p>
          <a:p>
            <a:pPr algn="ctr" marL="12700" marR="5080">
              <a:lnSpc>
                <a:spcPts val="1430"/>
              </a:lnSpc>
              <a:spcBef>
                <a:spcPts val="90"/>
              </a:spcBef>
            </a:pPr>
            <a:r>
              <a:rPr dirty="0" sz="1300">
                <a:latin typeface="Arial"/>
                <a:cs typeface="Arial"/>
              </a:rPr>
              <a:t>Monthly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Community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Kitchen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Shelley.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Cook </a:t>
            </a:r>
            <a:r>
              <a:rPr dirty="0" sz="1300" spc="-10">
                <a:latin typeface="Arial"/>
                <a:cs typeface="Arial"/>
              </a:rPr>
              <a:t>together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take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home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meal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dessert!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330"/>
              </a:lnSpc>
            </a:pPr>
            <a:r>
              <a:rPr dirty="0" sz="1300" spc="-10">
                <a:latin typeface="Arial"/>
                <a:cs typeface="Arial"/>
              </a:rPr>
              <a:t>Registration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required.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Please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register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to:</a:t>
            </a:r>
            <a:endParaRPr sz="1300">
              <a:latin typeface="Arial"/>
              <a:cs typeface="Arial"/>
            </a:endParaRPr>
          </a:p>
          <a:p>
            <a:pPr marL="1131570" marR="824865" indent="-437515">
              <a:lnSpc>
                <a:spcPts val="1430"/>
              </a:lnSpc>
              <a:spcBef>
                <a:spcPts val="85"/>
              </a:spcBef>
            </a:pPr>
            <a:r>
              <a:rPr dirty="0" sz="1300" spc="-10">
                <a:latin typeface="Arial"/>
                <a:cs typeface="Arial"/>
                <a:hlinkClick r:id="rId2"/>
              </a:rPr>
              <a:t>afox@houseoflazarus.com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or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613-989-3830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2543" y="7976953"/>
            <a:ext cx="1445260" cy="440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75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Service</a:t>
            </a:r>
            <a:r>
              <a:rPr dirty="0" sz="1500" spc="-7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Canada</a:t>
            </a:r>
            <a:endParaRPr sz="1500">
              <a:latin typeface="Arial"/>
              <a:cs typeface="Arial"/>
            </a:endParaRPr>
          </a:p>
          <a:p>
            <a:pPr algn="ctr" marL="52705">
              <a:lnSpc>
                <a:spcPts val="1510"/>
              </a:lnSpc>
            </a:pPr>
            <a:r>
              <a:rPr dirty="0" sz="1300">
                <a:latin typeface="Arial"/>
                <a:cs typeface="Arial"/>
              </a:rPr>
              <a:t>By</a:t>
            </a:r>
            <a:r>
              <a:rPr dirty="0" sz="1300" spc="-10">
                <a:latin typeface="Arial"/>
                <a:cs typeface="Arial"/>
              </a:rPr>
              <a:t> appointment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074" y="8548668"/>
            <a:ext cx="3127375" cy="621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8100">
              <a:lnSpc>
                <a:spcPts val="175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United</a:t>
            </a:r>
            <a:r>
              <a:rPr dirty="0" sz="1500" spc="-55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Way</a:t>
            </a:r>
            <a:endParaRPr sz="1500">
              <a:latin typeface="Arial"/>
              <a:cs typeface="Arial"/>
            </a:endParaRPr>
          </a:p>
          <a:p>
            <a:pPr algn="ctr" marL="12700" marR="5080">
              <a:lnSpc>
                <a:spcPts val="1430"/>
              </a:lnSpc>
              <a:spcBef>
                <a:spcPts val="105"/>
              </a:spcBef>
            </a:pPr>
            <a:r>
              <a:rPr dirty="0" sz="1300">
                <a:latin typeface="Arial"/>
                <a:cs typeface="Arial"/>
              </a:rPr>
              <a:t>Assistance</a:t>
            </a:r>
            <a:r>
              <a:rPr dirty="0" sz="1300" spc="-7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Ontario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Electricity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Support </a:t>
            </a:r>
            <a:r>
              <a:rPr dirty="0" sz="1300">
                <a:latin typeface="Arial"/>
                <a:cs typeface="Arial"/>
              </a:rPr>
              <a:t>Program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application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(OESP)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9385" y="1230212"/>
            <a:ext cx="3446779" cy="681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73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Income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Tax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Clinic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205"/>
              </a:lnSpc>
            </a:pPr>
            <a:r>
              <a:rPr dirty="0" sz="1100" b="1">
                <a:latin typeface="Arial"/>
                <a:cs typeface="Arial"/>
              </a:rPr>
              <a:t>By </a:t>
            </a:r>
            <a:r>
              <a:rPr dirty="0" sz="1100" spc="-10" b="1">
                <a:latin typeface="Arial"/>
                <a:cs typeface="Arial"/>
              </a:rPr>
              <a:t>Appointment</a:t>
            </a:r>
            <a:r>
              <a:rPr dirty="0" sz="1100" spc="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613-989-</a:t>
            </a:r>
            <a:r>
              <a:rPr dirty="0" sz="1100" spc="-20" b="1">
                <a:latin typeface="Arial"/>
                <a:cs typeface="Arial"/>
              </a:rPr>
              <a:t>3830</a:t>
            </a:r>
            <a:endParaRPr sz="1100">
              <a:latin typeface="Arial"/>
              <a:cs typeface="Arial"/>
            </a:endParaRPr>
          </a:p>
          <a:p>
            <a:pPr algn="ctr" marL="12700" marR="5080">
              <a:lnSpc>
                <a:spcPts val="108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HOL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free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one-on-</a:t>
            </a:r>
            <a:r>
              <a:rPr dirty="0" sz="1000">
                <a:latin typeface="Arial"/>
                <a:cs typeface="Arial"/>
              </a:rPr>
              <a:t>one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assistance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filling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out</a:t>
            </a:r>
            <a:r>
              <a:rPr dirty="0" sz="1000" spc="-25">
                <a:latin typeface="Arial"/>
                <a:cs typeface="Arial"/>
              </a:rPr>
              <a:t> CRA </a:t>
            </a:r>
            <a:r>
              <a:rPr dirty="0" sz="1000">
                <a:latin typeface="Arial"/>
                <a:cs typeface="Arial"/>
              </a:rPr>
              <a:t>Tax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returns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anyone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basic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income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return.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1866" y="1982652"/>
            <a:ext cx="2100580" cy="563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83820">
              <a:lnSpc>
                <a:spcPts val="173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Paint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with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Friends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-50" b="1">
                <a:latin typeface="Arial"/>
                <a:cs typeface="Arial"/>
              </a:rPr>
              <a:t>-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215"/>
              </a:lnSpc>
            </a:pPr>
            <a:r>
              <a:rPr dirty="0" sz="1100" b="1">
                <a:latin typeface="Arial"/>
                <a:cs typeface="Arial"/>
              </a:rPr>
              <a:t>June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4</a:t>
            </a:r>
            <a:r>
              <a:rPr dirty="0" baseline="42735" sz="975" b="1">
                <a:latin typeface="Arial"/>
                <a:cs typeface="Arial"/>
              </a:rPr>
              <a:t>th</a:t>
            </a:r>
            <a:r>
              <a:rPr dirty="0" baseline="42735" sz="975" spc="592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10:00-</a:t>
            </a:r>
            <a:r>
              <a:rPr dirty="0" sz="1100" spc="-20" b="1">
                <a:latin typeface="Arial"/>
                <a:cs typeface="Arial"/>
              </a:rPr>
              <a:t>1:00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290"/>
              </a:lnSpc>
            </a:pPr>
            <a:r>
              <a:rPr dirty="0" sz="1100">
                <a:latin typeface="Arial"/>
                <a:cs typeface="Arial"/>
              </a:rPr>
              <a:t>Bring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creativity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friend!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0669" y="2605885"/>
            <a:ext cx="3124200" cy="563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5085">
              <a:lnSpc>
                <a:spcPts val="173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Music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And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spc="-20" b="1">
                <a:latin typeface="Arial"/>
                <a:cs typeface="Arial"/>
              </a:rPr>
              <a:t>Cards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215"/>
              </a:lnSpc>
            </a:pPr>
            <a:r>
              <a:rPr dirty="0" sz="1100" b="1">
                <a:latin typeface="Arial"/>
                <a:cs typeface="Arial"/>
              </a:rPr>
              <a:t>June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4</a:t>
            </a:r>
            <a:r>
              <a:rPr dirty="0" baseline="42735" sz="975" b="1">
                <a:latin typeface="Arial"/>
                <a:cs typeface="Arial"/>
              </a:rPr>
              <a:t>th</a:t>
            </a:r>
            <a:r>
              <a:rPr dirty="0" baseline="42735" sz="975" spc="127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1:00-</a:t>
            </a:r>
            <a:r>
              <a:rPr dirty="0" sz="1100" spc="-20" b="1">
                <a:latin typeface="Arial"/>
                <a:cs typeface="Arial"/>
              </a:rPr>
              <a:t>3:00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290"/>
              </a:lnSpc>
            </a:pPr>
            <a:r>
              <a:rPr dirty="0" sz="1100">
                <a:latin typeface="Arial"/>
                <a:cs typeface="Arial"/>
              </a:rPr>
              <a:t>Join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friends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cards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request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music!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1909" y="3229118"/>
            <a:ext cx="2981960" cy="563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73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Open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house</a:t>
            </a:r>
            <a:r>
              <a:rPr dirty="0" sz="1500" spc="-2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and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BBQ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at</a:t>
            </a:r>
            <a:r>
              <a:rPr dirty="0" sz="1500" spc="-2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the</a:t>
            </a:r>
            <a:r>
              <a:rPr dirty="0" sz="1500" spc="-20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Hub</a:t>
            </a:r>
            <a:endParaRPr sz="1500">
              <a:latin typeface="Arial"/>
              <a:cs typeface="Arial"/>
            </a:endParaRPr>
          </a:p>
          <a:p>
            <a:pPr algn="ctr" marL="38100">
              <a:lnSpc>
                <a:spcPts val="1215"/>
              </a:lnSpc>
            </a:pPr>
            <a:r>
              <a:rPr dirty="0" sz="1100" b="1">
                <a:latin typeface="Arial"/>
                <a:cs typeface="Arial"/>
              </a:rPr>
              <a:t>June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5th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11:00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1:00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290"/>
              </a:lnSpc>
            </a:pP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poceeds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Coummiunty</a:t>
            </a:r>
            <a:r>
              <a:rPr dirty="0" sz="1100" spc="-20">
                <a:latin typeface="Arial"/>
                <a:cs typeface="Arial"/>
              </a:rPr>
              <a:t> Hub!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46126" y="3852352"/>
            <a:ext cx="3593465" cy="563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5085">
              <a:lnSpc>
                <a:spcPts val="173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Knitting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with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Friends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215"/>
              </a:lnSpc>
            </a:pPr>
            <a:r>
              <a:rPr dirty="0" sz="1100" b="1">
                <a:latin typeface="Arial"/>
                <a:cs typeface="Arial"/>
              </a:rPr>
              <a:t>June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9</a:t>
            </a:r>
            <a:r>
              <a:rPr dirty="0" baseline="42735" sz="975" b="1">
                <a:latin typeface="Arial"/>
                <a:cs typeface="Arial"/>
              </a:rPr>
              <a:t>th</a:t>
            </a:r>
            <a:r>
              <a:rPr dirty="0" baseline="42735" sz="975" spc="1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from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10am-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1:00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290"/>
              </a:lnSpc>
            </a:pPr>
            <a:r>
              <a:rPr dirty="0" sz="1100">
                <a:latin typeface="Arial"/>
                <a:cs typeface="Arial"/>
              </a:rPr>
              <a:t>Learn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knit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skills;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everyone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welcome!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2350" y="4475585"/>
            <a:ext cx="3616960" cy="1330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810">
              <a:lnSpc>
                <a:spcPts val="176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Green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Food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Box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215"/>
              </a:lnSpc>
            </a:pPr>
            <a:r>
              <a:rPr dirty="0" sz="1100">
                <a:latin typeface="Arial"/>
                <a:cs typeface="Arial"/>
              </a:rPr>
              <a:t>Fresh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wholesale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available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everyone!</a:t>
            </a:r>
            <a:endParaRPr sz="1100">
              <a:latin typeface="Arial"/>
              <a:cs typeface="Arial"/>
            </a:endParaRPr>
          </a:p>
          <a:p>
            <a:pPr algn="ctr" marR="26670">
              <a:lnSpc>
                <a:spcPts val="1195"/>
              </a:lnSpc>
            </a:pPr>
            <a:r>
              <a:rPr dirty="0" sz="1100">
                <a:latin typeface="Arial"/>
                <a:cs typeface="Arial"/>
              </a:rPr>
              <a:t>Please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place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order: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613-989-3830.</a:t>
            </a:r>
            <a:endParaRPr sz="1100">
              <a:latin typeface="Arial"/>
              <a:cs typeface="Arial"/>
            </a:endParaRPr>
          </a:p>
          <a:p>
            <a:pPr algn="ctr" marR="26670">
              <a:lnSpc>
                <a:spcPts val="1260"/>
              </a:lnSpc>
            </a:pPr>
            <a:r>
              <a:rPr dirty="0" sz="1100" b="1">
                <a:latin typeface="Arial"/>
                <a:cs typeface="Arial"/>
              </a:rPr>
              <a:t>Pickup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date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is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Tuesday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June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12</a:t>
            </a:r>
            <a:r>
              <a:rPr dirty="0" baseline="42735" sz="975" spc="-30" b="1">
                <a:latin typeface="Arial"/>
                <a:cs typeface="Arial"/>
              </a:rPr>
              <a:t>th</a:t>
            </a:r>
            <a:endParaRPr baseline="42735" sz="975">
              <a:latin typeface="Arial"/>
              <a:cs typeface="Arial"/>
            </a:endParaRPr>
          </a:p>
          <a:p>
            <a:pPr algn="ctr" marL="3810">
              <a:lnSpc>
                <a:spcPts val="1730"/>
              </a:lnSpc>
              <a:spcBef>
                <a:spcPts val="615"/>
              </a:spcBef>
            </a:pPr>
            <a:r>
              <a:rPr dirty="0" sz="1500" b="1">
                <a:latin typeface="Arial"/>
                <a:cs typeface="Arial"/>
              </a:rPr>
              <a:t>Board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Games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with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Friends</a:t>
            </a:r>
            <a:endParaRPr sz="1500">
              <a:latin typeface="Arial"/>
              <a:cs typeface="Arial"/>
            </a:endParaRPr>
          </a:p>
          <a:p>
            <a:pPr algn="ctr" marL="42545">
              <a:lnSpc>
                <a:spcPts val="1215"/>
              </a:lnSpc>
            </a:pPr>
            <a:r>
              <a:rPr dirty="0" sz="1100" b="1">
                <a:latin typeface="Arial"/>
                <a:cs typeface="Arial"/>
              </a:rPr>
              <a:t>June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11th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1:00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3:00</a:t>
            </a:r>
            <a:endParaRPr sz="1100">
              <a:latin typeface="Arial"/>
              <a:cs typeface="Arial"/>
            </a:endParaRPr>
          </a:p>
          <a:p>
            <a:pPr algn="ctr" marL="3810">
              <a:lnSpc>
                <a:spcPts val="1290"/>
              </a:lnSpc>
            </a:pPr>
            <a:r>
              <a:rPr dirty="0" sz="1100">
                <a:latin typeface="Arial"/>
                <a:cs typeface="Arial"/>
              </a:rPr>
              <a:t>Bring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friends,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roll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dice,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begin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3873" y="5912062"/>
            <a:ext cx="3418204" cy="715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5085">
              <a:lnSpc>
                <a:spcPts val="173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Community</a:t>
            </a:r>
            <a:r>
              <a:rPr dirty="0" sz="1500" spc="-8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Garden</a:t>
            </a:r>
            <a:r>
              <a:rPr dirty="0" sz="1500" spc="-75" b="1">
                <a:latin typeface="Arial"/>
                <a:cs typeface="Arial"/>
              </a:rPr>
              <a:t> </a:t>
            </a:r>
            <a:r>
              <a:rPr dirty="0" sz="1500" spc="-20" b="1">
                <a:latin typeface="Arial"/>
                <a:cs typeface="Arial"/>
              </a:rPr>
              <a:t>Club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215"/>
              </a:lnSpc>
            </a:pPr>
            <a:r>
              <a:rPr dirty="0" sz="1100" b="1">
                <a:latin typeface="Arial"/>
                <a:cs typeface="Arial"/>
              </a:rPr>
              <a:t>Every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Wednesday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10:00-</a:t>
            </a:r>
            <a:r>
              <a:rPr dirty="0" sz="1100" spc="-20" b="1">
                <a:latin typeface="Arial"/>
                <a:cs typeface="Arial"/>
              </a:rPr>
              <a:t>12:00</a:t>
            </a:r>
            <a:endParaRPr sz="1100">
              <a:latin typeface="Arial"/>
              <a:cs typeface="Arial"/>
            </a:endParaRPr>
          </a:p>
          <a:p>
            <a:pPr algn="ctr" marL="12065" marR="5080">
              <a:lnSpc>
                <a:spcPts val="1200"/>
              </a:lnSpc>
              <a:spcBef>
                <a:spcPts val="105"/>
              </a:spcBef>
            </a:pPr>
            <a:r>
              <a:rPr dirty="0" sz="1100" b="1">
                <a:latin typeface="Arial"/>
                <a:cs typeface="Arial"/>
              </a:rPr>
              <a:t>“</a:t>
            </a:r>
            <a:r>
              <a:rPr dirty="0" sz="1100">
                <a:latin typeface="Arial"/>
                <a:cs typeface="Arial"/>
              </a:rPr>
              <a:t>Where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Flowers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Grow,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Friendships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Flourish, Cultivating </a:t>
            </a:r>
            <a:r>
              <a:rPr dirty="0" sz="1100">
                <a:latin typeface="Arial"/>
                <a:cs typeface="Arial"/>
              </a:rPr>
              <a:t>Beauty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Community!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87975" y="6710104"/>
            <a:ext cx="1456690" cy="403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73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Arts</a:t>
            </a:r>
            <a:r>
              <a:rPr dirty="0" sz="1500" spc="-1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and</a:t>
            </a:r>
            <a:r>
              <a:rPr dirty="0" sz="1500" spc="-10" b="1">
                <a:latin typeface="Arial"/>
                <a:cs typeface="Arial"/>
              </a:rPr>
              <a:t> Crafts</a:t>
            </a:r>
            <a:endParaRPr sz="1500">
              <a:latin typeface="Arial"/>
              <a:cs typeface="Arial"/>
            </a:endParaRPr>
          </a:p>
          <a:p>
            <a:pPr marL="99695">
              <a:lnSpc>
                <a:spcPts val="1250"/>
              </a:lnSpc>
            </a:pPr>
            <a:r>
              <a:rPr dirty="0" sz="1100" b="1">
                <a:latin typeface="Arial"/>
                <a:cs typeface="Arial"/>
              </a:rPr>
              <a:t>June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16</a:t>
            </a:r>
            <a:r>
              <a:rPr dirty="0" baseline="42735" sz="975" b="1">
                <a:latin typeface="Arial"/>
                <a:cs typeface="Arial"/>
              </a:rPr>
              <a:t>th</a:t>
            </a:r>
            <a:r>
              <a:rPr dirty="0" baseline="42735" sz="975" spc="1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10:00-</a:t>
            </a:r>
            <a:r>
              <a:rPr dirty="0" sz="1100" spc="-20" b="1">
                <a:latin typeface="Arial"/>
                <a:cs typeface="Arial"/>
              </a:rPr>
              <a:t>1.00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89444" y="7226932"/>
            <a:ext cx="3107055" cy="563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5085">
              <a:lnSpc>
                <a:spcPts val="1730"/>
              </a:lnSpc>
              <a:spcBef>
                <a:spcPts val="100"/>
              </a:spcBef>
            </a:pPr>
            <a:r>
              <a:rPr dirty="0" sz="1500" spc="-10" b="1">
                <a:latin typeface="Arial"/>
                <a:cs typeface="Arial"/>
              </a:rPr>
              <a:t>Karaoke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with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Friends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215"/>
              </a:lnSpc>
            </a:pPr>
            <a:r>
              <a:rPr dirty="0" sz="1100" b="1">
                <a:latin typeface="Arial"/>
                <a:cs typeface="Arial"/>
              </a:rPr>
              <a:t>June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18th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1:00-</a:t>
            </a:r>
            <a:r>
              <a:rPr dirty="0" sz="1100" spc="-20" b="1">
                <a:latin typeface="Arial"/>
                <a:cs typeface="Arial"/>
              </a:rPr>
              <a:t>3:00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290"/>
              </a:lnSpc>
            </a:pPr>
            <a:r>
              <a:rPr dirty="0" sz="1100" spc="-10">
                <a:latin typeface="Arial"/>
                <a:cs typeface="Arial"/>
              </a:rPr>
              <a:t>Looking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tunes?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Join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fun!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3866" y="7857766"/>
            <a:ext cx="3459479" cy="1687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8100">
              <a:lnSpc>
                <a:spcPts val="173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Monthly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Birthday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celebration</a:t>
            </a:r>
            <a:endParaRPr sz="1500">
              <a:latin typeface="Arial"/>
              <a:cs typeface="Arial"/>
            </a:endParaRPr>
          </a:p>
          <a:p>
            <a:pPr algn="ctr" marL="76835">
              <a:lnSpc>
                <a:spcPts val="1215"/>
              </a:lnSpc>
            </a:pPr>
            <a:r>
              <a:rPr dirty="0" sz="1100" b="1">
                <a:latin typeface="Arial"/>
                <a:cs typeface="Arial"/>
              </a:rPr>
              <a:t>June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25th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1:00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3:00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290"/>
              </a:lnSpc>
            </a:pPr>
            <a:r>
              <a:rPr dirty="0" sz="1100" spc="-20">
                <a:latin typeface="Arial"/>
                <a:cs typeface="Arial"/>
              </a:rPr>
              <a:t>We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celebrate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birthdays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June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cake!</a:t>
            </a:r>
            <a:endParaRPr sz="1100">
              <a:latin typeface="Arial"/>
              <a:cs typeface="Arial"/>
            </a:endParaRPr>
          </a:p>
          <a:p>
            <a:pPr algn="ctr" marL="172720" marR="126364">
              <a:lnSpc>
                <a:spcPts val="1620"/>
              </a:lnSpc>
              <a:spcBef>
                <a:spcPts val="815"/>
              </a:spcBef>
            </a:pPr>
            <a:r>
              <a:rPr dirty="0" sz="1500" b="1">
                <a:latin typeface="Arial"/>
                <a:cs typeface="Arial"/>
              </a:rPr>
              <a:t>Strawberry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Jam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making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Class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spc="-20" b="1">
                <a:latin typeface="Arial"/>
                <a:cs typeface="Arial"/>
              </a:rPr>
              <a:t>with </a:t>
            </a:r>
            <a:r>
              <a:rPr dirty="0" sz="1500" b="1">
                <a:latin typeface="Arial"/>
                <a:cs typeface="Arial"/>
              </a:rPr>
              <a:t>Lori</a:t>
            </a:r>
            <a:r>
              <a:rPr dirty="0" sz="1500" spc="-20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Fox</a:t>
            </a:r>
            <a:endParaRPr sz="1500">
              <a:latin typeface="Arial"/>
              <a:cs typeface="Arial"/>
            </a:endParaRPr>
          </a:p>
          <a:p>
            <a:pPr algn="ctr" marL="38735">
              <a:lnSpc>
                <a:spcPts val="1115"/>
              </a:lnSpc>
            </a:pPr>
            <a:r>
              <a:rPr dirty="0" sz="1100" b="1">
                <a:latin typeface="Arial"/>
                <a:cs typeface="Arial"/>
              </a:rPr>
              <a:t>June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23</a:t>
            </a:r>
            <a:r>
              <a:rPr dirty="0" baseline="42735" sz="975" b="1">
                <a:latin typeface="Arial"/>
                <a:cs typeface="Arial"/>
              </a:rPr>
              <a:t>th</a:t>
            </a:r>
            <a:r>
              <a:rPr dirty="0" baseline="42735" sz="975" spc="569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at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10:00</a:t>
            </a:r>
            <a:endParaRPr sz="1100">
              <a:latin typeface="Arial"/>
              <a:cs typeface="Arial"/>
            </a:endParaRPr>
          </a:p>
          <a:p>
            <a:pPr algn="ctr" marL="38735">
              <a:lnSpc>
                <a:spcPts val="1225"/>
              </a:lnSpc>
            </a:pPr>
            <a:r>
              <a:rPr dirty="0" sz="1100" spc="-10">
                <a:latin typeface="Arial"/>
                <a:cs typeface="Arial"/>
              </a:rPr>
              <a:t>Want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learn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skill?</a:t>
            </a:r>
            <a:endParaRPr sz="1100">
              <a:latin typeface="Arial"/>
              <a:cs typeface="Arial"/>
            </a:endParaRPr>
          </a:p>
          <a:p>
            <a:pPr algn="ctr" marL="401320" marR="354965" indent="-635">
              <a:lnSpc>
                <a:spcPts val="1200"/>
              </a:lnSpc>
              <a:spcBef>
                <a:spcPts val="80"/>
              </a:spcBef>
            </a:pPr>
            <a:r>
              <a:rPr dirty="0" sz="1100" spc="-10">
                <a:latin typeface="Arial"/>
                <a:cs typeface="Arial"/>
              </a:rPr>
              <a:t>Join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Anglican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Parish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South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Dundas </a:t>
            </a:r>
            <a:r>
              <a:rPr dirty="0" sz="1100">
                <a:latin typeface="Arial"/>
                <a:cs typeface="Arial"/>
              </a:rPr>
              <a:t>20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High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Morrisburg!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Registration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only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$PPTXTitle"/>
          <p:cNvSpPr txBox="1">
            <a:spLocks noGrp="1"/>
          </p:cNvSpPr>
          <p:nvPr>
            <p:ph type="title"/>
          </p:nvPr>
        </p:nvSpPr>
        <p:spPr>
          <a:xfrm>
            <a:off x="835650" y="-35886"/>
            <a:ext cx="5891530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Community</a:t>
            </a:r>
            <a:r>
              <a:rPr dirty="0" spc="-65"/>
              <a:t> </a:t>
            </a:r>
            <a:r>
              <a:rPr dirty="0"/>
              <a:t>Hub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/>
              <a:t>Warming</a:t>
            </a:r>
            <a:r>
              <a:rPr dirty="0" spc="-60"/>
              <a:t> </a:t>
            </a:r>
            <a:r>
              <a:rPr dirty="0" spc="-10"/>
              <a:t>Centre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54627" y="362694"/>
            <a:ext cx="4765040" cy="1027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454025" marR="5080">
              <a:lnSpc>
                <a:spcPct val="101000"/>
              </a:lnSpc>
              <a:spcBef>
                <a:spcPts val="120"/>
              </a:spcBef>
            </a:pPr>
            <a:r>
              <a:rPr dirty="0" sz="1300">
                <a:latin typeface="Arial"/>
                <a:cs typeface="Arial"/>
              </a:rPr>
              <a:t>Monday-Thursday</a:t>
            </a:r>
            <a:r>
              <a:rPr dirty="0" sz="1300" spc="6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9am-</a:t>
            </a:r>
            <a:r>
              <a:rPr dirty="0" sz="1300" spc="7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3:30pm</a:t>
            </a:r>
            <a:r>
              <a:rPr dirty="0" sz="1300" spc="7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Friday’s</a:t>
            </a:r>
            <a:r>
              <a:rPr dirty="0" sz="1300" spc="6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By</a:t>
            </a:r>
            <a:r>
              <a:rPr dirty="0" sz="1300" spc="6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Appointment </a:t>
            </a:r>
            <a:r>
              <a:rPr dirty="0" sz="1300">
                <a:latin typeface="Arial"/>
                <a:cs typeface="Arial"/>
              </a:rPr>
              <a:t>22</a:t>
            </a:r>
            <a:r>
              <a:rPr dirty="0" sz="1300" spc="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High</a:t>
            </a:r>
            <a:r>
              <a:rPr dirty="0" sz="1300" spc="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Street,</a:t>
            </a:r>
            <a:r>
              <a:rPr dirty="0" sz="1300" spc="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Morrisburg</a:t>
            </a:r>
            <a:r>
              <a:rPr dirty="0" sz="1300" spc="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ON,</a:t>
            </a:r>
            <a:r>
              <a:rPr dirty="0" sz="1300" spc="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K0C</a:t>
            </a:r>
            <a:r>
              <a:rPr dirty="0" sz="1300" spc="5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1X0</a:t>
            </a:r>
            <a:endParaRPr sz="1300">
              <a:latin typeface="Arial"/>
              <a:cs typeface="Arial"/>
            </a:endParaRPr>
          </a:p>
          <a:p>
            <a:pPr algn="ctr" marL="403860">
              <a:lnSpc>
                <a:spcPts val="2545"/>
              </a:lnSpc>
            </a:pPr>
            <a:r>
              <a:rPr dirty="0" sz="2400" b="1">
                <a:latin typeface="Arial"/>
                <a:cs typeface="Arial"/>
              </a:rPr>
              <a:t>June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Schedule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500" b="1">
                <a:latin typeface="Arial"/>
                <a:cs typeface="Arial"/>
              </a:rPr>
              <a:t>Drop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In</a:t>
            </a:r>
            <a:r>
              <a:rPr dirty="0" sz="1500" spc="-2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Breakfast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7096" y="137825"/>
            <a:ext cx="886158" cy="88615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812" y="243529"/>
            <a:ext cx="1295888" cy="67652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41756" y="9494244"/>
            <a:ext cx="7249159" cy="1203325"/>
            <a:chOff x="141756" y="9494244"/>
            <a:chExt cx="7249159" cy="120332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756" y="9494244"/>
              <a:ext cx="981589" cy="8171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6399" y="9680319"/>
              <a:ext cx="924273" cy="10172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Marije Harbers</dc:creator>
  <cp:keywords>DAHDd6EA7GU,BAFPrjIznhw,0</cp:keywords>
  <dc:title>Community Hub and Warming Centre June Schedule</dc:title>
  <dcterms:created xsi:type="dcterms:W3CDTF">2026-05-29T16:03:48Z</dcterms:created>
  <dcterms:modified xsi:type="dcterms:W3CDTF">2026-05-29T16:03:48Z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2026-05-28T00:00:00Z</vt:filetime>
  </property>
  <property fmtid="{D5CDD505-2E9C-101B-9397-08002B2CF9AE}" pid="3" name="Creator">
    <vt:lpwstr>Canva</vt:lpwstr>
  </property>
  <property fmtid="{D5CDD505-2E9C-101B-9397-08002B2CF9AE}" pid="4" name="LastSaved">
    <vt:filetime>2026-05-29T00:00:00Z</vt:filetime>
  </property>
  <property fmtid="{D5CDD505-2E9C-101B-9397-08002B2CF9AE}" pid="5" name="Producer">
    <vt:lpwstr>Canva</vt:lpwstr>
  </property>
</Properties>
</file>